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6DAC5-DEBF-45B9-9151-F194D4CC0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34D94A-9354-4A6C-80B8-5CB15ADFD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E7D7E4-57BA-48D3-B761-28919DB7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5F48-03E4-43CC-A250-159852038F86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43F2FB-DEDF-4151-AB9C-3D43C8F8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5F086A-8E03-49D4-B2E2-B8D07D9E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E9C6-DA9D-4EAC-9633-5E6B27558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45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29E96-EEDA-4155-ACB4-D4E8CDED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FF8B7C-A7CB-4981-93EF-D7DDE498F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13EBA4-DCFC-4DF9-A227-206FCD49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5F48-03E4-43CC-A250-159852038F86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FD549B-BD7E-409C-8F6F-F19145C2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A9A7CD-55A5-41EC-9213-4D378A36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E9C6-DA9D-4EAC-9633-5E6B27558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77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6C9BCEE-38E1-4139-9F34-31A3F9205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43EAD2-E510-4C58-99C5-624EEF40A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F48F40-D392-4C98-8E00-5525858F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5F48-03E4-43CC-A250-159852038F86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291601-4826-42E0-9815-FCB6100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8C25B7-1F38-458F-B5AB-14EE4266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E9C6-DA9D-4EAC-9633-5E6B27558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67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0CC0D-483B-414E-A369-E126C6C1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D877E-FC79-457D-BAC1-508D73291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4BA8C2-8FD2-4D73-9E6B-3102C893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5F48-03E4-43CC-A250-159852038F86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CBA7A5-1353-4EB9-A925-203EFC90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E9B81D-2A22-4C87-AE6A-D8E01744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E9C6-DA9D-4EAC-9633-5E6B27558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0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2E47B-87AF-4CC5-A5F1-4785F1F7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FC4451-A39E-4142-BF61-15F39181A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51812C-B942-4AA4-9A80-14F5BDE4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5F48-03E4-43CC-A250-159852038F86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FE2ECB-C028-47BE-9363-D5A2DF23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44B845-4124-4DBE-9BF6-D150F41F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E9C6-DA9D-4EAC-9633-5E6B27558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9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F2A34-F15F-4F66-B87F-433B3758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A35976-1B32-4B16-8AAA-214903E22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FB45A5-995A-4F18-9AAB-B5A8F64DF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229C45-8322-46C6-8381-45F1D86A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5F48-03E4-43CC-A250-159852038F86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4CB827-56A3-4F14-9584-9F2F83A1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F637F0-494C-44BC-8AD2-C7D77FD9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E9C6-DA9D-4EAC-9633-5E6B27558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90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12C5A-2BFA-4C65-918A-D7D5D48D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E3E8DE-C5C4-4849-9D71-2FF4D74F7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F23783-3E7F-41A6-BB96-401B2EACF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8F6E95-0478-4C8A-9B83-15B6BF680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8F26A5-CCB7-44B3-847C-EE4046841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2654441-C2A5-4C86-A806-12A85B5F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5F48-03E4-43CC-A250-159852038F86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9861B10-1DCA-4BE9-91B5-AE0716A9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34436B-853C-4068-B0DF-8A98A116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E9C6-DA9D-4EAC-9633-5E6B27558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23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2DD71-91DE-42E4-BF0F-D77FF18B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C48EF9-F832-45A0-9CDE-6CA50C48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5F48-03E4-43CC-A250-159852038F86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40F5D5-6615-42F4-88B0-3A271A8E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8F31FC-6AAE-46E7-8B86-6612EF8D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E9C6-DA9D-4EAC-9633-5E6B27558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94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A22155-B1F7-448D-AD3D-27326FD1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5F48-03E4-43CC-A250-159852038F86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04869E-7496-4800-AE5D-0DB0B5E0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C3D141-DF15-475D-9230-CFD2A8A8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E9C6-DA9D-4EAC-9633-5E6B27558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27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E3104-ADBE-499F-9D55-17C6943F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B3FF6C-1DF4-41C7-9C73-02096DDC2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7639A1-8C42-454A-AFA2-569A5506A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43925C-FA7D-4FE0-B6A1-571A88D6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5F48-03E4-43CC-A250-159852038F86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B82563-1A17-4652-AEF3-D88235B3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AAD0B4-0E6F-42C6-A23C-E0A533A4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E9C6-DA9D-4EAC-9633-5E6B27558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6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D0695-634C-47BC-AABB-85A33470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9201F65-DB8C-4C99-8B13-4048E06A6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5E5995-FC90-4054-973B-D24361F4B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9B4A2A-4CBA-41A6-A8B7-F92BDA80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5F48-03E4-43CC-A250-159852038F86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6DA6A9-38F3-41F1-B5DA-2639A8B8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BD6441-9366-4B94-8741-17875E78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E9C6-DA9D-4EAC-9633-5E6B27558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4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C2F7E69-82CA-443C-B6C2-114A012A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65A798-F1C5-4443-A6D7-CB383B2F0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61F073-EE05-4391-9AEA-04D9CE705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85F48-03E4-43CC-A250-159852038F86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AC0E33-4E05-4B97-9E6B-E371479AD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DCA168-ABD9-4EA6-B6AD-8BEDC89A0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3E9C6-DA9D-4EAC-9633-5E6B27558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31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22E3A88-30BE-4B73-8241-4B8FC2D1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76" y="0"/>
            <a:ext cx="4804968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792395-907A-40FF-82FE-B3C6351EC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70" y="0"/>
            <a:ext cx="4820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6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2BED215-5BEC-4F7F-9790-D9E718AE7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695" y="0"/>
            <a:ext cx="4840941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6D53F69-0671-4091-A3F2-58317B2C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86" y="0"/>
            <a:ext cx="4832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7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505395-45E9-4577-9125-6CACBF8A0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84" y="0"/>
            <a:ext cx="4808483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86F04D4-2852-413E-A43D-0F9142E37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96" y="0"/>
            <a:ext cx="4776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5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3C53F1B-8A62-4D80-AAE2-B88370AA6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15" y="0"/>
            <a:ext cx="4814632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DB99DB6-94BC-4930-8502-32D9707F3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205" y="0"/>
            <a:ext cx="4764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7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3A8B428-C74A-444D-8769-D87B80A9D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92" y="0"/>
            <a:ext cx="4819844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6BA019B-32E3-4102-A72D-E55EF053D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673" y="0"/>
            <a:ext cx="4802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5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273B0AE-ECA7-4853-B86B-C7EC8BCC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35" y="0"/>
            <a:ext cx="480235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5720705-CE78-4680-BC77-F4EECA50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243" y="0"/>
            <a:ext cx="4803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6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5A637E1-D880-47F4-9756-BA05AD8CF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19" y="0"/>
            <a:ext cx="4820797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348C2BD-778E-4AAD-B16C-CD10AA7F1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888" y="0"/>
            <a:ext cx="4774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1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FCF4139-8C9B-4CE2-9E5C-B98976359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73" y="0"/>
            <a:ext cx="4691854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4273D83-48A9-4D0D-9BBE-0E356CE5F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437" y="0"/>
            <a:ext cx="4781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4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Toni Profanter</dc:creator>
  <cp:lastModifiedBy>Toni Profanter</cp:lastModifiedBy>
  <cp:revision>16</cp:revision>
  <dcterms:created xsi:type="dcterms:W3CDTF">2023-03-09T14:44:13Z</dcterms:created>
  <dcterms:modified xsi:type="dcterms:W3CDTF">2023-04-02T20:26:02Z</dcterms:modified>
</cp:coreProperties>
</file>